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2ECE4-BAA0-374E-9F36-E85EAB96AD0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2B43D-AF8A-7148-BA12-228927A0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83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28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58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8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30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98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86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22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1E039-3A11-C24C-92D5-B1F773ACDC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07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0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2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1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9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5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1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7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8300-EA43-B941-BCBA-CFFF14862BD1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B7E6-E1C9-1A43-BF11-431BFDBC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0200"/>
            <a:ext cx="6400800" cy="1752600"/>
          </a:xfrm>
        </p:spPr>
        <p:txBody>
          <a:bodyPr/>
          <a:lstStyle/>
          <a:p>
            <a:r>
              <a:rPr lang="en-US" dirty="0" smtClean="0"/>
              <a:t>Wednesday, Nov. 8</a:t>
            </a:r>
          </a:p>
          <a:p>
            <a:r>
              <a:rPr lang="en-US" dirty="0" smtClean="0"/>
              <a:t>Do Now 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52600"/>
            <a:ext cx="6654800" cy="4191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364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5400000">
            <a:off x="1144143" y="-1156170"/>
            <a:ext cx="6858000" cy="91417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7465" y="14514"/>
            <a:ext cx="8001000" cy="6858000"/>
          </a:xfrm>
          <a:prstGeom prst="rect">
            <a:avLst/>
          </a:prstGeom>
          <a:solidFill>
            <a:srgbClr val="E01111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51636" y="43341"/>
            <a:ext cx="7652657" cy="6858000"/>
          </a:xfrm>
          <a:prstGeom prst="rect">
            <a:avLst/>
          </a:prstGeom>
          <a:solidFill>
            <a:srgbClr val="B7DC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53976" y="36185"/>
            <a:ext cx="543024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Great Western</a:t>
            </a:r>
          </a:p>
          <a:p>
            <a:pPr algn="ctr"/>
            <a:r>
              <a:rPr lang="en-US" sz="6000" b="1" dirty="0" smtClean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Cattle Trail</a:t>
            </a:r>
            <a:endParaRPr lang="en-US" sz="6000" b="1" cap="none" spc="0" dirty="0">
              <a:ln w="38100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312" y="1996848"/>
            <a:ext cx="765557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The cowboys needed other trails to herd cattle to the northern plains.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The Great Western Cattle Trail was established through western Texas up to Nebraska and northern territories.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This became the main trail for cattle heading to railroad loading points for northern markets.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9" y="-14313"/>
            <a:ext cx="9144000" cy="6858000"/>
          </a:xfrm>
          <a:prstGeom prst="rect">
            <a:avLst/>
          </a:prstGeom>
          <a:solidFill>
            <a:srgbClr val="2883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820" y="4935472"/>
            <a:ext cx="38955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Cowboys Along the Trail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200" y="2109147"/>
            <a:ext cx="4417391" cy="4572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22" y="127443"/>
            <a:ext cx="4591050" cy="38481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50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5400000">
            <a:off x="1144143" y="-1142522"/>
            <a:ext cx="6858000" cy="91417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88727" y="119332"/>
            <a:ext cx="5760720" cy="577346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828799" y="119332"/>
            <a:ext cx="5486400" cy="5816600"/>
          </a:xfrm>
          <a:prstGeom prst="ellipse">
            <a:avLst/>
          </a:prstGeom>
          <a:solidFill>
            <a:srgbClr val="2883C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999" y="1415279"/>
            <a:ext cx="446017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5715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rgbClr val="B7DCF0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Cattle</a:t>
            </a:r>
          </a:p>
          <a:p>
            <a:pPr algn="ctr"/>
            <a:r>
              <a:rPr lang="en-US" sz="12000" b="1" dirty="0" smtClean="0">
                <a:ln w="5715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rgbClr val="B7DCF0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Trails</a:t>
            </a:r>
            <a:endParaRPr lang="en-US" sz="12000" b="1" cap="none" spc="0" dirty="0">
              <a:ln w="57150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rgbClr val="B7DCF0"/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913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763" y="442498"/>
            <a:ext cx="8014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SS5H1</a:t>
            </a:r>
            <a:endParaRPr lang="en-US" sz="36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1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5400000">
            <a:off x="1144143" y="-1156170"/>
            <a:ext cx="6858000" cy="91417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7465" y="14514"/>
            <a:ext cx="8001000" cy="6858000"/>
          </a:xfrm>
          <a:prstGeom prst="rect">
            <a:avLst/>
          </a:prstGeom>
          <a:solidFill>
            <a:srgbClr val="E01111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51636" y="43341"/>
            <a:ext cx="7652657" cy="6858000"/>
          </a:xfrm>
          <a:prstGeom prst="rect">
            <a:avLst/>
          </a:prstGeom>
          <a:solidFill>
            <a:srgbClr val="B7DC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82350" y="36185"/>
            <a:ext cx="61734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More Beef</a:t>
            </a:r>
            <a:endParaRPr lang="en-US" sz="9600" b="1" cap="none" spc="0" dirty="0">
              <a:ln w="38100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723" y="1642030"/>
            <a:ext cx="7655570" cy="594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After the Civil War, Texas ranchers returned home to cattle herds that had grown tremendously while they were away at war.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Because there were so many cows, the price of beef plummeted  in Texas.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5400000">
            <a:off x="1144143" y="-1156170"/>
            <a:ext cx="6858000" cy="91417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7465" y="14514"/>
            <a:ext cx="8001000" cy="6858000"/>
          </a:xfrm>
          <a:prstGeom prst="rect">
            <a:avLst/>
          </a:prstGeom>
          <a:solidFill>
            <a:srgbClr val="E01111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51636" y="43341"/>
            <a:ext cx="7652657" cy="6858000"/>
          </a:xfrm>
          <a:prstGeom prst="rect">
            <a:avLst/>
          </a:prstGeom>
          <a:solidFill>
            <a:srgbClr val="B7DC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41090" y="36185"/>
            <a:ext cx="942036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Demand in East</a:t>
            </a:r>
            <a:endParaRPr lang="en-US" sz="9600" b="1" cap="none" spc="0" dirty="0">
              <a:ln w="38100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723" y="1642030"/>
            <a:ext cx="76555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Fortunately, there was a huge demand for beef in the East.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The Civil War soldiers had eaten most of the beef there.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Longhorn cattle sold for $4 in Texas and $40 in eastern states.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The only problem—how to get the cows across the country?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9" y="-14313"/>
            <a:ext cx="9144000" cy="6858000"/>
          </a:xfrm>
          <a:prstGeom prst="rect">
            <a:avLst/>
          </a:prstGeom>
          <a:solidFill>
            <a:srgbClr val="2883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29514" y="1311733"/>
            <a:ext cx="3298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Texas Longhorns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325" y="2871746"/>
            <a:ext cx="3874577" cy="36576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" t="1555" r="2012" b="2562"/>
          <a:stretch/>
        </p:blipFill>
        <p:spPr>
          <a:xfrm>
            <a:off x="243171" y="197080"/>
            <a:ext cx="4568638" cy="4383742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99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5400000">
            <a:off x="1144143" y="-1156170"/>
            <a:ext cx="6858000" cy="91417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7465" y="14514"/>
            <a:ext cx="8001000" cy="6858000"/>
          </a:xfrm>
          <a:prstGeom prst="rect">
            <a:avLst/>
          </a:prstGeom>
          <a:solidFill>
            <a:srgbClr val="E01111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51636" y="43341"/>
            <a:ext cx="7652657" cy="6858000"/>
          </a:xfrm>
          <a:prstGeom prst="rect">
            <a:avLst/>
          </a:prstGeom>
          <a:solidFill>
            <a:srgbClr val="B7DC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5533" y="36185"/>
            <a:ext cx="80071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McCoy’s Idea</a:t>
            </a:r>
            <a:endParaRPr lang="en-US" sz="9600" b="1" cap="none" spc="0" dirty="0">
              <a:ln w="38100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723" y="1642030"/>
            <a:ext cx="7655570" cy="6494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 young cattle shipper from Illinois named Joseph McCoy, came up with the idea to guiding herds of cattle north through Texas and Oklahoma, and ending in railroad towns in Kansas.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In Kansas, the cattle would be placed on trains and transported east.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6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9" y="-14313"/>
            <a:ext cx="9144000" cy="6858000"/>
          </a:xfrm>
          <a:prstGeom prst="rect">
            <a:avLst/>
          </a:prstGeom>
          <a:solidFill>
            <a:srgbClr val="2883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8307" y="538608"/>
            <a:ext cx="3457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Joseph McCoy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11" y="538608"/>
            <a:ext cx="5430525" cy="4185376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248" y="1217252"/>
            <a:ext cx="3165231" cy="54864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81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9" y="-14313"/>
            <a:ext cx="9144000" cy="6858000"/>
          </a:xfrm>
          <a:prstGeom prst="rect">
            <a:avLst/>
          </a:prstGeom>
          <a:solidFill>
            <a:srgbClr val="2883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178" y="1990355"/>
            <a:ext cx="24692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Crossing the Colorado River on the Chisholm Trail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214" y="1128687"/>
            <a:ext cx="5968196" cy="4572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14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9" y="-14313"/>
            <a:ext cx="9144000" cy="6858000"/>
          </a:xfrm>
          <a:prstGeom prst="rect">
            <a:avLst/>
          </a:prstGeom>
          <a:solidFill>
            <a:srgbClr val="2883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304" y="6624343"/>
            <a:ext cx="198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677" y="387500"/>
            <a:ext cx="77114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Cattle Trails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pic>
        <p:nvPicPr>
          <p:cNvPr id="5" name="Content Placeholder 3" descr="CattleTrails.jpg"/>
          <p:cNvPicPr>
            <a:picLocks noGrp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0"/>
          <a:stretch/>
        </p:blipFill>
        <p:spPr bwMode="auto">
          <a:xfrm>
            <a:off x="2630319" y="1178064"/>
            <a:ext cx="3886200" cy="5333113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3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272</Words>
  <Application>Microsoft Office PowerPoint</Application>
  <PresentationFormat>On-screen Show (4:3)</PresentationFormat>
  <Paragraphs>52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KBScaredStraight</vt:lpstr>
      <vt:lpstr>KG Second Chances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STARRBROWN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Starr Brown</dc:creator>
  <cp:lastModifiedBy>Crocker Philip N</cp:lastModifiedBy>
  <cp:revision>4</cp:revision>
  <dcterms:created xsi:type="dcterms:W3CDTF">2017-11-03T15:41:44Z</dcterms:created>
  <dcterms:modified xsi:type="dcterms:W3CDTF">2017-11-07T15:00:40Z</dcterms:modified>
</cp:coreProperties>
</file>