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0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5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6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9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4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3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4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6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48902-4AF3-42CD-9DBA-59BFF67F4E1B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6C35E-3ECB-4596-A14D-4AC64A12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7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Mr. Crocker</a:t>
            </a:r>
            <a:br>
              <a:rPr lang="en-US" dirty="0" smtClean="0"/>
            </a:br>
            <a:r>
              <a:rPr lang="en-US" u="none" strike="noStrike" dirty="0" smtClean="0">
                <a:effectLst/>
              </a:rPr>
              <a:t>Anderson, </a:t>
            </a:r>
            <a:r>
              <a:rPr lang="en-US" u="none" strike="noStrike" dirty="0" err="1" smtClean="0">
                <a:effectLst/>
              </a:rPr>
              <a:t>Shynerria</a:t>
            </a:r>
            <a:r>
              <a:rPr lang="en-US" u="none" strike="noStrike" dirty="0" smtClean="0">
                <a:effectLst/>
              </a:rPr>
              <a:t>, Hannah, </a:t>
            </a:r>
            <a:r>
              <a:rPr lang="en-US" u="none" strike="noStrike" dirty="0" err="1" smtClean="0">
                <a:effectLst/>
              </a:rPr>
              <a:t>Rocxi</a:t>
            </a:r>
            <a:r>
              <a:rPr lang="en-US" u="none" strike="noStrike" dirty="0" smtClean="0">
                <a:effectLst/>
              </a:rPr>
              <a:t>, Mikayla, Cooper</a:t>
            </a: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74765036"/>
              </p:ext>
            </p:extLst>
          </p:nvPr>
        </p:nvGraphicFramePr>
        <p:xfrm>
          <a:off x="2301081" y="2680494"/>
          <a:ext cx="2235200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Samantha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Christopher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Aaliyah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Mario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Melanie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Faith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2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31430383"/>
              </p:ext>
            </p:extLst>
          </p:nvPr>
        </p:nvGraphicFramePr>
        <p:xfrm>
          <a:off x="7646194" y="2680494"/>
          <a:ext cx="22352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Nevaeh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Zieanna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Gatlin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Jameil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Kayla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Aaliyeh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5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Mr. Crocker</a:t>
            </a:r>
            <a:br>
              <a:rPr lang="en-US" dirty="0" smtClean="0"/>
            </a:br>
            <a:r>
              <a:rPr lang="en-US" u="none" strike="noStrike" dirty="0" smtClean="0">
                <a:effectLst/>
              </a:rPr>
              <a:t>Samantha, Christopher, Aaliyah, Mario, Melanie, Faith</a:t>
            </a: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749408"/>
              </p:ext>
            </p:extLst>
          </p:nvPr>
        </p:nvGraphicFramePr>
        <p:xfrm>
          <a:off x="2301081" y="2680494"/>
          <a:ext cx="22352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Nevaeh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Zieanna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Gatlin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Jameil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 smtClean="0">
                          <a:effectLst/>
                        </a:rPr>
                        <a:t>Kayla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Aaliyeh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2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62494518"/>
              </p:ext>
            </p:extLst>
          </p:nvPr>
        </p:nvGraphicFramePr>
        <p:xfrm>
          <a:off x="7646194" y="2680494"/>
          <a:ext cx="22352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Anderson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Shynerria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Hannah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Rocxi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Mikayla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Cooper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00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Mr. Crocker</a:t>
            </a:r>
            <a:br>
              <a:rPr lang="en-US" dirty="0" smtClean="0"/>
            </a:br>
            <a:r>
              <a:rPr lang="en-US" u="none" strike="noStrike" dirty="0" smtClean="0">
                <a:effectLst/>
              </a:rPr>
              <a:t>Nevaeh, </a:t>
            </a:r>
            <a:r>
              <a:rPr lang="en-US" u="none" strike="noStrike" dirty="0" err="1" smtClean="0">
                <a:effectLst/>
              </a:rPr>
              <a:t>Zieanna</a:t>
            </a:r>
            <a:r>
              <a:rPr lang="en-US" u="none" strike="noStrike" dirty="0" smtClean="0">
                <a:effectLst/>
              </a:rPr>
              <a:t>, </a:t>
            </a:r>
            <a:r>
              <a:rPr lang="en-US" u="none" strike="noStrike" dirty="0" smtClean="0">
                <a:effectLst/>
              </a:rPr>
              <a:t>Gatlin, </a:t>
            </a:r>
            <a:r>
              <a:rPr lang="en-US" u="none" strike="noStrike" dirty="0" err="1" smtClean="0">
                <a:effectLst/>
              </a:rPr>
              <a:t>Jameil</a:t>
            </a:r>
            <a:r>
              <a:rPr lang="en-US" u="none" strike="noStrike" dirty="0" smtClean="0">
                <a:effectLst/>
              </a:rPr>
              <a:t>, Kayla</a:t>
            </a:r>
            <a:r>
              <a:rPr lang="en-US" u="none" strike="noStrike" dirty="0" smtClean="0">
                <a:effectLst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Aaliyeh</a:t>
            </a: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lang="en-US" b="0" i="0" u="none" strike="noStrike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1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916749"/>
              </p:ext>
            </p:extLst>
          </p:nvPr>
        </p:nvGraphicFramePr>
        <p:xfrm>
          <a:off x="2301081" y="2680494"/>
          <a:ext cx="22352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Anderson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Shynerria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Hannah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Rocxi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Mikayla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Cooper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Table 2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31299453"/>
              </p:ext>
            </p:extLst>
          </p:nvPr>
        </p:nvGraphicFramePr>
        <p:xfrm>
          <a:off x="7646194" y="2680494"/>
          <a:ext cx="22352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Samantha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Christopher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Aaliyah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Mario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>
                          <a:effectLst/>
                        </a:rPr>
                        <a:t>Melanie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</a:rPr>
                        <a:t>Faith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82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48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     Mr. Crocker Anderson, Shynerria, Hannah, Rocxi, Mikayla, Cooper  </vt:lpstr>
      <vt:lpstr>     Mr. Crocker Samantha, Christopher, Aaliyah, Mario, Melanie, Faith  </vt:lpstr>
      <vt:lpstr>     Mr. Crocker Nevaeh, Zieanna, Gatlin, Jameil, Kayla, Aaliyeh  </vt:lpstr>
    </vt:vector>
  </TitlesOfParts>
  <Company>Muscogee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Smart-Board</dc:title>
  <dc:creator>Crocker Philip N</dc:creator>
  <cp:lastModifiedBy>Crocker Philip N</cp:lastModifiedBy>
  <cp:revision>8</cp:revision>
  <dcterms:created xsi:type="dcterms:W3CDTF">2017-12-07T14:11:25Z</dcterms:created>
  <dcterms:modified xsi:type="dcterms:W3CDTF">2018-01-12T19:07:30Z</dcterms:modified>
</cp:coreProperties>
</file>