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B71F1D-0D52-4C0C-8AB8-47FFB0C9FDBF}"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33971E-8067-4F89-845A-1B6BB94D759C}" type="slidenum">
              <a:rPr lang="en-US" smtClean="0"/>
              <a:t>‹#›</a:t>
            </a:fld>
            <a:endParaRPr lang="en-US"/>
          </a:p>
        </p:txBody>
      </p:sp>
    </p:spTree>
    <p:extLst>
      <p:ext uri="{BB962C8B-B14F-4D97-AF65-F5344CB8AC3E}">
        <p14:creationId xmlns:p14="http://schemas.microsoft.com/office/powerpoint/2010/main" val="2059919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B71F1D-0D52-4C0C-8AB8-47FFB0C9FDBF}"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33971E-8067-4F89-845A-1B6BB94D759C}" type="slidenum">
              <a:rPr lang="en-US" smtClean="0"/>
              <a:t>‹#›</a:t>
            </a:fld>
            <a:endParaRPr lang="en-US"/>
          </a:p>
        </p:txBody>
      </p:sp>
    </p:spTree>
    <p:extLst>
      <p:ext uri="{BB962C8B-B14F-4D97-AF65-F5344CB8AC3E}">
        <p14:creationId xmlns:p14="http://schemas.microsoft.com/office/powerpoint/2010/main" val="423186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B71F1D-0D52-4C0C-8AB8-47FFB0C9FDBF}"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33971E-8067-4F89-845A-1B6BB94D759C}" type="slidenum">
              <a:rPr lang="en-US" smtClean="0"/>
              <a:t>‹#›</a:t>
            </a:fld>
            <a:endParaRPr lang="en-US"/>
          </a:p>
        </p:txBody>
      </p:sp>
    </p:spTree>
    <p:extLst>
      <p:ext uri="{BB962C8B-B14F-4D97-AF65-F5344CB8AC3E}">
        <p14:creationId xmlns:p14="http://schemas.microsoft.com/office/powerpoint/2010/main" val="2379828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B71F1D-0D52-4C0C-8AB8-47FFB0C9FDBF}"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33971E-8067-4F89-845A-1B6BB94D759C}" type="slidenum">
              <a:rPr lang="en-US" smtClean="0"/>
              <a:t>‹#›</a:t>
            </a:fld>
            <a:endParaRPr lang="en-US"/>
          </a:p>
        </p:txBody>
      </p:sp>
    </p:spTree>
    <p:extLst>
      <p:ext uri="{BB962C8B-B14F-4D97-AF65-F5344CB8AC3E}">
        <p14:creationId xmlns:p14="http://schemas.microsoft.com/office/powerpoint/2010/main" val="3036873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B71F1D-0D52-4C0C-8AB8-47FFB0C9FDBF}"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33971E-8067-4F89-845A-1B6BB94D759C}" type="slidenum">
              <a:rPr lang="en-US" smtClean="0"/>
              <a:t>‹#›</a:t>
            </a:fld>
            <a:endParaRPr lang="en-US"/>
          </a:p>
        </p:txBody>
      </p:sp>
    </p:spTree>
    <p:extLst>
      <p:ext uri="{BB962C8B-B14F-4D97-AF65-F5344CB8AC3E}">
        <p14:creationId xmlns:p14="http://schemas.microsoft.com/office/powerpoint/2010/main" val="1923445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B71F1D-0D52-4C0C-8AB8-47FFB0C9FDBF}"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33971E-8067-4F89-845A-1B6BB94D759C}" type="slidenum">
              <a:rPr lang="en-US" smtClean="0"/>
              <a:t>‹#›</a:t>
            </a:fld>
            <a:endParaRPr lang="en-US"/>
          </a:p>
        </p:txBody>
      </p:sp>
    </p:spTree>
    <p:extLst>
      <p:ext uri="{BB962C8B-B14F-4D97-AF65-F5344CB8AC3E}">
        <p14:creationId xmlns:p14="http://schemas.microsoft.com/office/powerpoint/2010/main" val="1208428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B71F1D-0D52-4C0C-8AB8-47FFB0C9FDBF}" type="datetimeFigureOut">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33971E-8067-4F89-845A-1B6BB94D759C}" type="slidenum">
              <a:rPr lang="en-US" smtClean="0"/>
              <a:t>‹#›</a:t>
            </a:fld>
            <a:endParaRPr lang="en-US"/>
          </a:p>
        </p:txBody>
      </p:sp>
    </p:spTree>
    <p:extLst>
      <p:ext uri="{BB962C8B-B14F-4D97-AF65-F5344CB8AC3E}">
        <p14:creationId xmlns:p14="http://schemas.microsoft.com/office/powerpoint/2010/main" val="3067019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B71F1D-0D52-4C0C-8AB8-47FFB0C9FDBF}" type="datetimeFigureOut">
              <a:rPr lang="en-US" smtClean="0"/>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33971E-8067-4F89-845A-1B6BB94D759C}" type="slidenum">
              <a:rPr lang="en-US" smtClean="0"/>
              <a:t>‹#›</a:t>
            </a:fld>
            <a:endParaRPr lang="en-US"/>
          </a:p>
        </p:txBody>
      </p:sp>
    </p:spTree>
    <p:extLst>
      <p:ext uri="{BB962C8B-B14F-4D97-AF65-F5344CB8AC3E}">
        <p14:creationId xmlns:p14="http://schemas.microsoft.com/office/powerpoint/2010/main" val="743197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B71F1D-0D52-4C0C-8AB8-47FFB0C9FDBF}" type="datetimeFigureOut">
              <a:rPr lang="en-US" smtClean="0"/>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33971E-8067-4F89-845A-1B6BB94D759C}" type="slidenum">
              <a:rPr lang="en-US" smtClean="0"/>
              <a:t>‹#›</a:t>
            </a:fld>
            <a:endParaRPr lang="en-US"/>
          </a:p>
        </p:txBody>
      </p:sp>
    </p:spTree>
    <p:extLst>
      <p:ext uri="{BB962C8B-B14F-4D97-AF65-F5344CB8AC3E}">
        <p14:creationId xmlns:p14="http://schemas.microsoft.com/office/powerpoint/2010/main" val="2467762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B71F1D-0D52-4C0C-8AB8-47FFB0C9FDBF}"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33971E-8067-4F89-845A-1B6BB94D759C}" type="slidenum">
              <a:rPr lang="en-US" smtClean="0"/>
              <a:t>‹#›</a:t>
            </a:fld>
            <a:endParaRPr lang="en-US"/>
          </a:p>
        </p:txBody>
      </p:sp>
    </p:spTree>
    <p:extLst>
      <p:ext uri="{BB962C8B-B14F-4D97-AF65-F5344CB8AC3E}">
        <p14:creationId xmlns:p14="http://schemas.microsoft.com/office/powerpoint/2010/main" val="2854879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B71F1D-0D52-4C0C-8AB8-47FFB0C9FDBF}"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33971E-8067-4F89-845A-1B6BB94D759C}" type="slidenum">
              <a:rPr lang="en-US" smtClean="0"/>
              <a:t>‹#›</a:t>
            </a:fld>
            <a:endParaRPr lang="en-US"/>
          </a:p>
        </p:txBody>
      </p:sp>
    </p:spTree>
    <p:extLst>
      <p:ext uri="{BB962C8B-B14F-4D97-AF65-F5344CB8AC3E}">
        <p14:creationId xmlns:p14="http://schemas.microsoft.com/office/powerpoint/2010/main" val="997360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B71F1D-0D52-4C0C-8AB8-47FFB0C9FDBF}" type="datetimeFigureOut">
              <a:rPr lang="en-US" smtClean="0"/>
              <a:t>12/4/2017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3971E-8067-4F89-845A-1B6BB94D759C}" type="slidenum">
              <a:rPr lang="en-US" smtClean="0"/>
              <a:t>‹#›</a:t>
            </a:fld>
            <a:endParaRPr lang="en-US"/>
          </a:p>
        </p:txBody>
      </p:sp>
    </p:spTree>
    <p:extLst>
      <p:ext uri="{BB962C8B-B14F-4D97-AF65-F5344CB8AC3E}">
        <p14:creationId xmlns:p14="http://schemas.microsoft.com/office/powerpoint/2010/main" val="1657122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6.xml"/><Relationship Id="rId1" Type="http://schemas.openxmlformats.org/officeDocument/2006/relationships/video" Target="https://www.youtube.com/embed/YDlk4Ky_ahs"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time_continue=265&amp;v=yyFrrYmsi1k"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1842" y="352926"/>
            <a:ext cx="10515600" cy="5686927"/>
          </a:xfrm>
        </p:spPr>
        <p:txBody>
          <a:bodyPr>
            <a:normAutofit/>
          </a:bodyPr>
          <a:lstStyle/>
          <a:p>
            <a:r>
              <a:rPr lang="en-US" dirty="0" smtClean="0">
                <a:latin typeface="Comic Sans MS" panose="030F0702030302020204" pitchFamily="66" charset="0"/>
              </a:rPr>
              <a:t>SS5H1: </a:t>
            </a:r>
            <a:r>
              <a:rPr lang="en-US" dirty="0">
                <a:latin typeface="Comic Sans MS" panose="030F0702030302020204" pitchFamily="66" charset="0"/>
              </a:rPr>
              <a:t>Describe how life changed in America at the turn of the century. </a:t>
            </a:r>
            <a:r>
              <a:rPr lang="en-US" dirty="0" smtClean="0">
                <a:latin typeface="Comic Sans MS" panose="030F0702030302020204" pitchFamily="66" charset="0"/>
              </a:rPr>
              <a:t/>
            </a:r>
            <a:br>
              <a:rPr lang="en-US" dirty="0" smtClean="0">
                <a:latin typeface="Comic Sans MS" panose="030F0702030302020204" pitchFamily="66" charset="0"/>
              </a:rPr>
            </a:br>
            <a:r>
              <a:rPr lang="en-US" dirty="0" smtClean="0">
                <a:latin typeface="Comic Sans MS" panose="030F0702030302020204" pitchFamily="66" charset="0"/>
              </a:rPr>
              <a:t/>
            </a:r>
            <a:br>
              <a:rPr lang="en-US" dirty="0" smtClean="0">
                <a:latin typeface="Comic Sans MS" panose="030F0702030302020204" pitchFamily="66" charset="0"/>
              </a:rPr>
            </a:br>
            <a:r>
              <a:rPr lang="en-US" dirty="0" smtClean="0">
                <a:latin typeface="Comic Sans MS" panose="030F0702030302020204" pitchFamily="66" charset="0"/>
              </a:rPr>
              <a:t>b</a:t>
            </a:r>
            <a:r>
              <a:rPr lang="en-US" dirty="0">
                <a:latin typeface="Comic Sans MS" panose="030F0702030302020204" pitchFamily="66" charset="0"/>
              </a:rPr>
              <a:t>. Describe the impact on American life of the Wright brothers (flight), George Washington Carver (science), Alexander Graham Bell (communication), and Thomas Edison (electricity). </a:t>
            </a:r>
          </a:p>
        </p:txBody>
      </p:sp>
    </p:spTree>
    <p:extLst>
      <p:ext uri="{BB962C8B-B14F-4D97-AF65-F5344CB8AC3E}">
        <p14:creationId xmlns:p14="http://schemas.microsoft.com/office/powerpoint/2010/main" val="4119351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a:t>
            </a:r>
            <a:r>
              <a:rPr lang="en-US" dirty="0"/>
              <a:t>Wright </a:t>
            </a:r>
            <a:r>
              <a:rPr lang="en-US" dirty="0" smtClean="0"/>
              <a:t>Brothers</a:t>
            </a:r>
            <a:endParaRPr lang="en-US" dirty="0"/>
          </a:p>
        </p:txBody>
      </p:sp>
      <p:sp>
        <p:nvSpPr>
          <p:cNvPr id="7" name="Text Placeholder 6"/>
          <p:cNvSpPr>
            <a:spLocks noGrp="1"/>
          </p:cNvSpPr>
          <p:nvPr>
            <p:ph type="body" sz="half" idx="2"/>
          </p:nvPr>
        </p:nvSpPr>
        <p:spPr/>
        <p:txBody>
          <a:bodyPr>
            <a:normAutofit lnSpcReduction="10000"/>
          </a:bodyPr>
          <a:lstStyle/>
          <a:p>
            <a:r>
              <a:rPr lang="en-US" dirty="0"/>
              <a:t>More than one hundred years ago, two brothers stood on a sand dune at Kitty Hawk, North Carolina. Nearby was a big, odd-looking machine they had built. The brothers were Orville and Wilbur Wright. The machine was the world's first powered airplane.</a:t>
            </a:r>
          </a:p>
          <a:p>
            <a:r>
              <a:rPr lang="en-US" dirty="0"/>
              <a:t>Today, that amazing flying machine is on display at the National Air and Space Museum in Washington, D.C. The museum has the largest collection of historic aircraft and spacecraft in the world.</a:t>
            </a:r>
          </a:p>
          <a:p>
            <a:r>
              <a:rPr lang="en-US" dirty="0"/>
              <a:t>A new exhibit at the museum marks the 100th anniversary of the Wright brothers' famous flight.</a:t>
            </a:r>
          </a:p>
          <a:p>
            <a:r>
              <a:rPr lang="en-US" dirty="0"/>
              <a:t>The Wright brothers' flying machine looks something like a box kite with an engine. But it made all future flight possible.</a:t>
            </a:r>
          </a:p>
          <a:p>
            <a:endParaRPr lang="en-US" dirty="0"/>
          </a:p>
        </p:txBody>
      </p:sp>
      <p:pic>
        <p:nvPicPr>
          <p:cNvPr id="1026" name="Picture 2" descr="wright brother's plane first successful fligh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888038" y="1885950"/>
            <a:ext cx="4762500" cy="3076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3289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b="1" dirty="0"/>
              <a:t>Wheels to Wings</a:t>
            </a:r>
            <a:br>
              <a:rPr lang="en-US" b="1" dirty="0"/>
            </a:br>
            <a:r>
              <a:rPr lang="en-US" dirty="0" smtClean="0"/>
              <a:t/>
            </a:r>
            <a:br>
              <a:rPr lang="en-US" dirty="0" smtClean="0"/>
            </a:br>
            <a:endParaRPr lang="en-US" dirty="0"/>
          </a:p>
        </p:txBody>
      </p:sp>
      <p:sp>
        <p:nvSpPr>
          <p:cNvPr id="9" name="Content Placeholder 8"/>
          <p:cNvSpPr>
            <a:spLocks noGrp="1"/>
          </p:cNvSpPr>
          <p:nvPr>
            <p:ph idx="1"/>
          </p:nvPr>
        </p:nvSpPr>
        <p:spPr/>
        <p:txBody>
          <a:bodyPr>
            <a:normAutofit fontScale="70000" lnSpcReduction="20000"/>
          </a:bodyPr>
          <a:lstStyle/>
          <a:p>
            <a:r>
              <a:rPr lang="en-US" dirty="0"/>
              <a:t>In 1896, the Wright brothers made bicycles in Dayton, Ohio. But they dreamed of wings, not wheels.</a:t>
            </a:r>
          </a:p>
          <a:p>
            <a:r>
              <a:rPr lang="en-US" dirty="0"/>
              <a:t>At that time, the only way to fly was in a basket under a hot-air balloon. Not many people did so, as the balloons were hard to control.</a:t>
            </a:r>
          </a:p>
          <a:p>
            <a:r>
              <a:rPr lang="en-US" dirty="0"/>
              <a:t>Orville and Wilbur set out to build a machine that could fly. It would have glider-type wings and an engine.</a:t>
            </a:r>
          </a:p>
          <a:p>
            <a:r>
              <a:rPr lang="en-US" dirty="0"/>
              <a:t>Designing and building the flying machine took years. When it was finally ready, bad weather set in. The Wrights had to wait months to test their invention.</a:t>
            </a:r>
          </a:p>
          <a:p>
            <a:r>
              <a:rPr lang="en-US" dirty="0"/>
              <a:t>Flying was a dangerous mission. Other people had died trying to fly. On December 17, 1903, however, the Wright brothers were ready to take their chances.</a:t>
            </a:r>
          </a:p>
          <a:p>
            <a:r>
              <a:rPr lang="en-US" dirty="0"/>
              <a:t>Orville was the machine's first pilot. His flight lasted only 12 seconds. The flyer traveled just 120 feet and landed with a thud. The flight was short but very sweet. It proved that humans could fly.</a:t>
            </a:r>
          </a:p>
          <a:p>
            <a:r>
              <a:rPr lang="en-US" dirty="0"/>
              <a:t>Orville and Wilbur made four flights that day. They took turns as pilots. Wilbur made the longest flight. He flew for 59 seconds and went a distance of 852 feet.</a:t>
            </a:r>
          </a:p>
          <a:p>
            <a:endParaRPr lang="en-US" dirty="0"/>
          </a:p>
        </p:txBody>
      </p:sp>
    </p:spTree>
    <p:extLst>
      <p:ext uri="{BB962C8B-B14F-4D97-AF65-F5344CB8AC3E}">
        <p14:creationId xmlns:p14="http://schemas.microsoft.com/office/powerpoint/2010/main" val="72392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Roll, Pitch, and Yaw</a:t>
            </a:r>
            <a:br>
              <a:rPr lang="en-US" b="1" dirty="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The Wright brothers' invention began the age of flight. Their machine was important not only because it flew, but because it could be controlled in the air.</a:t>
            </a:r>
          </a:p>
          <a:p>
            <a:r>
              <a:rPr lang="en-US" dirty="0"/>
              <a:t>The Wrights could control their craft in three important ways-roll, pitch, and yaw. They could </a:t>
            </a:r>
            <a:r>
              <a:rPr lang="en-US" i="1" dirty="0"/>
              <a:t>roll</a:t>
            </a:r>
            <a:r>
              <a:rPr lang="en-US" dirty="0"/>
              <a:t> the wings right or left. They could </a:t>
            </a:r>
            <a:r>
              <a:rPr lang="en-US" i="1" dirty="0"/>
              <a:t>pitch</a:t>
            </a:r>
            <a:r>
              <a:rPr lang="en-US" dirty="0"/>
              <a:t> the plane's nose up or down. And they could yaw the nose from side to side.</a:t>
            </a:r>
          </a:p>
          <a:p>
            <a:r>
              <a:rPr lang="en-US" dirty="0"/>
              <a:t>Being able to control the plane in those three ways made all the difference. All pilots use those same controls when flying today.</a:t>
            </a:r>
          </a:p>
          <a:p>
            <a:endParaRPr lang="en-US" dirty="0"/>
          </a:p>
        </p:txBody>
      </p:sp>
    </p:spTree>
    <p:extLst>
      <p:ext uri="{BB962C8B-B14F-4D97-AF65-F5344CB8AC3E}">
        <p14:creationId xmlns:p14="http://schemas.microsoft.com/office/powerpoint/2010/main" val="275892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To the Stars</a:t>
            </a:r>
            <a:br>
              <a:rPr lang="en-US" b="1" dirty="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a:t>After the Wright brothers' success, flying really took off.</a:t>
            </a:r>
          </a:p>
          <a:p>
            <a:r>
              <a:rPr lang="en-US" dirty="0"/>
              <a:t>In May 1927, Charles Lindbergh flew a small, one-seater plane across the Atlantic Ocean. He was the first person to do such a feat alone.</a:t>
            </a:r>
          </a:p>
          <a:p>
            <a:r>
              <a:rPr lang="en-US" dirty="0"/>
              <a:t>That plane, the </a:t>
            </a:r>
            <a:r>
              <a:rPr lang="en-US" i="1" dirty="0"/>
              <a:t>Spirit of St. Louis</a:t>
            </a:r>
            <a:r>
              <a:rPr lang="en-US" dirty="0"/>
              <a:t>, can be seen at the Air and Space Museum.</a:t>
            </a:r>
          </a:p>
          <a:p>
            <a:r>
              <a:rPr lang="en-US" dirty="0"/>
              <a:t>The museum also displays a jet named </a:t>
            </a:r>
            <a:r>
              <a:rPr lang="en-US" i="1" dirty="0"/>
              <a:t>Glamorous </a:t>
            </a:r>
            <a:r>
              <a:rPr lang="en-US" i="1" dirty="0" err="1"/>
              <a:t>Glennis</a:t>
            </a:r>
            <a:r>
              <a:rPr lang="en-US" dirty="0"/>
              <a:t>. Its pilot was Chuck Yeager. In October 1947, Yeager flew the plane 700 miles per hour. It was the first plane to fly faster than the speed of sound. With jets, humankind pushed toward the edge of space and beyond!</a:t>
            </a:r>
          </a:p>
          <a:p>
            <a:r>
              <a:rPr lang="en-US" dirty="0"/>
              <a:t>In 1962, John Glenn became the first man to orbit Earth. He flew in the Mercury </a:t>
            </a:r>
            <a:r>
              <a:rPr lang="en-US" i="1" dirty="0"/>
              <a:t>Friendship</a:t>
            </a:r>
            <a:r>
              <a:rPr lang="en-US" dirty="0"/>
              <a:t> 7 space capsule. That tiny craft is now at the museum. The craft that first flew men to the moon is there, too.</a:t>
            </a:r>
          </a:p>
          <a:p>
            <a:r>
              <a:rPr lang="en-US" dirty="0"/>
              <a:t>For the Wright brothers, flight was an amazing adventure. Today, the adventure goes on. In the past hundred years, human flight has soared from Kitty Hawk to the moon!</a:t>
            </a:r>
          </a:p>
          <a:p>
            <a:endParaRPr lang="en-US" dirty="0"/>
          </a:p>
        </p:txBody>
      </p:sp>
    </p:spTree>
    <p:extLst>
      <p:ext uri="{BB962C8B-B14F-4D97-AF65-F5344CB8AC3E}">
        <p14:creationId xmlns:p14="http://schemas.microsoft.com/office/powerpoint/2010/main" val="411540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Wright Brothers</a:t>
            </a:r>
            <a:endParaRPr lang="en-US" dirty="0"/>
          </a:p>
        </p:txBody>
      </p:sp>
      <p:pic>
        <p:nvPicPr>
          <p:cNvPr id="6" name="YDlk4Ky_ahs"/>
          <p:cNvPicPr>
            <a:picLocks noRot="1" noChangeAspect="1"/>
          </p:cNvPicPr>
          <p:nvPr>
            <a:videoFile r:link="rId1"/>
          </p:nvPr>
        </p:nvPicPr>
        <p:blipFill>
          <a:blip r:embed="rId3"/>
          <a:stretch>
            <a:fillRect/>
          </a:stretch>
        </p:blipFill>
        <p:spPr>
          <a:xfrm>
            <a:off x="3810000" y="2143125"/>
            <a:ext cx="4572000" cy="2571750"/>
          </a:xfrm>
          <a:prstGeom prst="rect">
            <a:avLst/>
          </a:prstGeom>
        </p:spPr>
      </p:pic>
    </p:spTree>
    <p:extLst>
      <p:ext uri="{BB962C8B-B14F-4D97-AF65-F5344CB8AC3E}">
        <p14:creationId xmlns:p14="http://schemas.microsoft.com/office/powerpoint/2010/main" val="3310326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Wright Brothers</a:t>
            </a:r>
          </a:p>
        </p:txBody>
      </p:sp>
      <p:sp>
        <p:nvSpPr>
          <p:cNvPr id="3" name="Rectangle 2"/>
          <p:cNvSpPr/>
          <p:nvPr/>
        </p:nvSpPr>
        <p:spPr>
          <a:xfrm>
            <a:off x="2743200" y="3105835"/>
            <a:ext cx="6400800" cy="369332"/>
          </a:xfrm>
          <a:prstGeom prst="rect">
            <a:avLst/>
          </a:prstGeom>
        </p:spPr>
        <p:txBody>
          <a:bodyPr wrap="square">
            <a:spAutoFit/>
          </a:bodyPr>
          <a:lstStyle/>
          <a:p>
            <a:r>
              <a:rPr lang="en-US" b="1" dirty="0">
                <a:solidFill>
                  <a:srgbClr val="F36E02"/>
                </a:solidFill>
                <a:latin typeface="Arial" panose="020B0604020202020204" pitchFamily="34" charset="0"/>
                <a:hlinkClick r:id="rId2"/>
              </a:rPr>
              <a:t>www.youtube.com/watch?v=VgeletVJiJg#action=share</a:t>
            </a:r>
            <a:endParaRPr lang="en-US" b="1" i="0" dirty="0">
              <a:solidFill>
                <a:srgbClr val="464E54"/>
              </a:solidFill>
              <a:effectLst/>
              <a:latin typeface="Arial" panose="020B0604020202020204" pitchFamily="34" charset="0"/>
            </a:endParaRPr>
          </a:p>
        </p:txBody>
      </p:sp>
    </p:spTree>
    <p:extLst>
      <p:ext uri="{BB962C8B-B14F-4D97-AF65-F5344CB8AC3E}">
        <p14:creationId xmlns:p14="http://schemas.microsoft.com/office/powerpoint/2010/main" val="3555504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472</Words>
  <Application>Microsoft Office PowerPoint</Application>
  <PresentationFormat>Widescreen</PresentationFormat>
  <Paragraphs>28</Paragraphs>
  <Slides>7</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Comic Sans MS</vt:lpstr>
      <vt:lpstr>Office Theme</vt:lpstr>
      <vt:lpstr>SS5H1: Describe how life changed in America at the turn of the century.   b. Describe the impact on American life of the Wright brothers (flight), George Washington Carver (science), Alexander Graham Bell (communication), and Thomas Edison (electricity). </vt:lpstr>
      <vt:lpstr>The Wright Brothers</vt:lpstr>
      <vt:lpstr>Wheels to Wings  </vt:lpstr>
      <vt:lpstr>Roll, Pitch, and Yaw  </vt:lpstr>
      <vt:lpstr>To the Stars  </vt:lpstr>
      <vt:lpstr>The Wright Brothers</vt:lpstr>
      <vt:lpstr>The Wright Brothers</vt:lpstr>
    </vt:vector>
  </TitlesOfParts>
  <Company>Muscogee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Wright Brothers</dc:title>
  <dc:creator>Crocker Philip N</dc:creator>
  <cp:lastModifiedBy>Crocker Philip N</cp:lastModifiedBy>
  <cp:revision>5</cp:revision>
  <dcterms:created xsi:type="dcterms:W3CDTF">2017-11-14T14:56:11Z</dcterms:created>
  <dcterms:modified xsi:type="dcterms:W3CDTF">2017-12-04T15:52:22Z</dcterms:modified>
</cp:coreProperties>
</file>