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8902-4AF3-42CD-9DBA-59BFF67F4E1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C35E-3ECB-4596-A14D-4AC64A12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02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8902-4AF3-42CD-9DBA-59BFF67F4E1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C35E-3ECB-4596-A14D-4AC64A12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53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8902-4AF3-42CD-9DBA-59BFF67F4E1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C35E-3ECB-4596-A14D-4AC64A12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67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8902-4AF3-42CD-9DBA-59BFF67F4E1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C35E-3ECB-4596-A14D-4AC64A12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37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8902-4AF3-42CD-9DBA-59BFF67F4E1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C35E-3ECB-4596-A14D-4AC64A12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41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8902-4AF3-42CD-9DBA-59BFF67F4E1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C35E-3ECB-4596-A14D-4AC64A12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399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8902-4AF3-42CD-9DBA-59BFF67F4E1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C35E-3ECB-4596-A14D-4AC64A12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44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8902-4AF3-42CD-9DBA-59BFF67F4E1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C35E-3ECB-4596-A14D-4AC64A12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33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8902-4AF3-42CD-9DBA-59BFF67F4E1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C35E-3ECB-4596-A14D-4AC64A12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44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8902-4AF3-42CD-9DBA-59BFF67F4E1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C35E-3ECB-4596-A14D-4AC64A12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4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8902-4AF3-42CD-9DBA-59BFF67F4E1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C35E-3ECB-4596-A14D-4AC64A12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63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48902-4AF3-42CD-9DBA-59BFF67F4E1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6C35E-3ECB-4596-A14D-4AC64A12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7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	Mr. Crocker</a:t>
            </a:r>
            <a:br>
              <a:rPr lang="en-US" dirty="0" smtClean="0"/>
            </a:br>
            <a:r>
              <a:rPr lang="en-US" dirty="0" smtClean="0"/>
              <a:t>Bruce, </a:t>
            </a:r>
            <a:r>
              <a:rPr lang="en-US" dirty="0">
                <a:latin typeface="Comic Sans MS" panose="030F0702030302020204" pitchFamily="66" charset="0"/>
              </a:rPr>
              <a:t>Nicholas</a:t>
            </a:r>
            <a:r>
              <a:rPr lang="en-US" dirty="0"/>
              <a:t>, </a:t>
            </a:r>
            <a:r>
              <a:rPr lang="en-US" dirty="0" smtClean="0"/>
              <a:t>Alexis, </a:t>
            </a:r>
            <a:r>
              <a:rPr lang="en-US" dirty="0" err="1" smtClean="0"/>
              <a:t>Jonalia</a:t>
            </a:r>
            <a:r>
              <a:rPr lang="en-US" dirty="0" smtClean="0"/>
              <a:t>, Michael H</a:t>
            </a:r>
            <a:r>
              <a:rPr lang="en-US" dirty="0" smtClean="0"/>
              <a:t>., </a:t>
            </a:r>
            <a:r>
              <a:rPr lang="en-US" dirty="0">
                <a:latin typeface="Comic Sans MS" panose="030F0702030302020204" pitchFamily="66" charset="0"/>
              </a:rPr>
              <a:t>Heavenly</a:t>
            </a:r>
            <a:r>
              <a:rPr lang="en-US" b="0" i="0" u="none" strike="noStrike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/>
            </a:r>
            <a:br>
              <a:rPr lang="en-US" b="0" i="0" u="none" strike="noStrike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Table 1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40928773"/>
              </p:ext>
            </p:extLst>
          </p:nvPr>
        </p:nvGraphicFramePr>
        <p:xfrm>
          <a:off x="2301081" y="2680494"/>
          <a:ext cx="2235200" cy="2857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Natalia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Quantavius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Tashya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Calynn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Laila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Xavier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Table 2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411648916"/>
              </p:ext>
            </p:extLst>
          </p:nvPr>
        </p:nvGraphicFramePr>
        <p:xfrm>
          <a:off x="7646194" y="2680494"/>
          <a:ext cx="2235200" cy="3333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Alexis U.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Eva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Jacara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Jehmiya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Arnez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Mykerrious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M’Ijalee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855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3304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		Mr. Crocker</a:t>
            </a:r>
            <a:br>
              <a:rPr lang="en-US" dirty="0" smtClean="0"/>
            </a:b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Natalia</a:t>
            </a:r>
            <a:r>
              <a:rPr lang="en-US" dirty="0" smtClean="0"/>
              <a:t>, </a:t>
            </a:r>
            <a:r>
              <a:rPr lang="en-US" dirty="0" err="1">
                <a:solidFill>
                  <a:srgbClr val="000000"/>
                </a:solidFill>
                <a:latin typeface="Comic Sans MS" panose="030F0702030302020204" pitchFamily="66" charset="0"/>
              </a:rPr>
              <a:t>Quantavius</a:t>
            </a:r>
            <a:r>
              <a:rPr lang="en-US" dirty="0" smtClean="0"/>
              <a:t>, </a:t>
            </a:r>
            <a:r>
              <a:rPr lang="en-US" dirty="0" err="1">
                <a:solidFill>
                  <a:srgbClr val="000000"/>
                </a:solidFill>
                <a:latin typeface="Comic Sans MS" panose="030F0702030302020204" pitchFamily="66" charset="0"/>
              </a:rPr>
              <a:t>Tashya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0000"/>
                </a:solidFill>
                <a:latin typeface="Comic Sans MS" panose="030F0702030302020204" pitchFamily="66" charset="0"/>
              </a:rPr>
              <a:t>Calynn</a:t>
            </a:r>
            <a:r>
              <a:rPr lang="en-US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, Laila, </a:t>
            </a: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Xavier</a:t>
            </a:r>
            <a:r>
              <a:rPr lang="en-US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b="0" i="0" u="none" strike="noStrike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/>
            </a:r>
            <a:br>
              <a:rPr lang="en-US" b="0" i="0" u="none" strike="noStrike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1649079"/>
            <a:ext cx="5157787" cy="823912"/>
          </a:xfrm>
        </p:spPr>
        <p:txBody>
          <a:bodyPr/>
          <a:lstStyle/>
          <a:p>
            <a:r>
              <a:rPr lang="en-US" dirty="0" smtClean="0"/>
              <a:t>Table 1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8352442"/>
              </p:ext>
            </p:extLst>
          </p:nvPr>
        </p:nvGraphicFramePr>
        <p:xfrm>
          <a:off x="2301081" y="2648410"/>
          <a:ext cx="2235200" cy="3333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Alexis U.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Eva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Jacara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Jehmiya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Arnez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Mykerrious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M’Ijalee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649079"/>
            <a:ext cx="5183188" cy="823912"/>
          </a:xfrm>
        </p:spPr>
        <p:txBody>
          <a:bodyPr/>
          <a:lstStyle/>
          <a:p>
            <a:r>
              <a:rPr lang="en-US" dirty="0" smtClean="0"/>
              <a:t>Table 2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944292263"/>
              </p:ext>
            </p:extLst>
          </p:nvPr>
        </p:nvGraphicFramePr>
        <p:xfrm>
          <a:off x="7646194" y="2648410"/>
          <a:ext cx="2235200" cy="3333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Bruce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Michael H.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Nicholas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Alexis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omic Sans MS" panose="030F0702030302020204" pitchFamily="66" charset="0"/>
                        </a:rPr>
                        <a:t>Jonalia</a:t>
                      </a: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Heavenly</a:t>
                      </a:r>
                      <a:endParaRPr lang="en-US" sz="2400" dirty="0"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5073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3304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Mr. Crocker</a:t>
            </a:r>
            <a:br>
              <a:rPr lang="en-US" dirty="0" smtClean="0"/>
            </a:br>
            <a:r>
              <a:rPr lang="en-US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Alexis U.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Eva</a:t>
            </a:r>
            <a:r>
              <a:rPr lang="en-US" dirty="0" smtClean="0"/>
              <a:t>, </a:t>
            </a:r>
            <a:r>
              <a:rPr lang="en-US" dirty="0" err="1">
                <a:solidFill>
                  <a:srgbClr val="000000"/>
                </a:solidFill>
                <a:latin typeface="Comic Sans MS" panose="030F0702030302020204" pitchFamily="66" charset="0"/>
              </a:rPr>
              <a:t>Jacara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0000"/>
                </a:solidFill>
                <a:latin typeface="Comic Sans MS" panose="030F0702030302020204" pitchFamily="66" charset="0"/>
              </a:rPr>
              <a:t>Jehmiya</a:t>
            </a:r>
            <a:r>
              <a:rPr lang="en-US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mic Sans MS" panose="030F0702030302020204" pitchFamily="66" charset="0"/>
              </a:rPr>
              <a:t>Arnez</a:t>
            </a:r>
            <a:r>
              <a:rPr lang="en-US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mic Sans MS" panose="030F0702030302020204" pitchFamily="66" charset="0"/>
              </a:rPr>
              <a:t>Mykerrious</a:t>
            </a:r>
            <a:r>
              <a:rPr lang="en-US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mic Sans MS" panose="030F0702030302020204" pitchFamily="66" charset="0"/>
              </a:rPr>
              <a:t>M’Ijalee</a:t>
            </a:r>
            <a:r>
              <a:rPr lang="en-US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b="0" i="0" u="none" strike="noStrike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/>
            </a:r>
            <a:br>
              <a:rPr lang="en-US" b="0" i="0" u="none" strike="noStrike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1649079"/>
            <a:ext cx="5157787" cy="823912"/>
          </a:xfrm>
        </p:spPr>
        <p:txBody>
          <a:bodyPr/>
          <a:lstStyle/>
          <a:p>
            <a:r>
              <a:rPr lang="en-US" dirty="0" smtClean="0"/>
              <a:t>Table 1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7151386"/>
              </p:ext>
            </p:extLst>
          </p:nvPr>
        </p:nvGraphicFramePr>
        <p:xfrm>
          <a:off x="2301081" y="2740367"/>
          <a:ext cx="2235200" cy="30011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66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Heavenly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6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Bruce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6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Nicholas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6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Alexis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6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Jonalia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73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Michael H.</a:t>
                      </a:r>
                    </a:p>
                    <a:p>
                      <a:pPr algn="l" fontAlgn="ctr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682">
                <a:tc>
                  <a:txBody>
                    <a:bodyPr/>
                    <a:lstStyle/>
                    <a:p>
                      <a:pPr algn="l" fontAlgn="ctr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649079"/>
            <a:ext cx="5183188" cy="823912"/>
          </a:xfrm>
        </p:spPr>
        <p:txBody>
          <a:bodyPr/>
          <a:lstStyle/>
          <a:p>
            <a:r>
              <a:rPr lang="en-US" dirty="0" smtClean="0"/>
              <a:t>Table 2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939290142"/>
              </p:ext>
            </p:extLst>
          </p:nvPr>
        </p:nvGraphicFramePr>
        <p:xfrm>
          <a:off x="7646194" y="2648410"/>
          <a:ext cx="2235200" cy="2857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Natalia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Quantavius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Tashya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Calynn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Laila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Xavier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2028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58</Words>
  <Application>Microsoft Office PowerPoint</Application>
  <PresentationFormat>Widescreen</PresentationFormat>
  <Paragraphs>47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    Mr. Crocker Bruce, Nicholas, Alexis, Jonalia, Michael H., Heavenly  </vt:lpstr>
      <vt:lpstr>     Mr. Crocker Natalia, Quantavius, Tashya, Calynn, Laila, Xavier   </vt:lpstr>
      <vt:lpstr>   Mr. Crocker Alexis U., Eva, Jacara, Jehmiya, Arnez, Mykerrious, M’Ijalee   </vt:lpstr>
    </vt:vector>
  </TitlesOfParts>
  <Company>Muscogee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Smart-Board</dc:title>
  <dc:creator>Crocker Philip N</dc:creator>
  <cp:lastModifiedBy>Crocker Philip N</cp:lastModifiedBy>
  <cp:revision>13</cp:revision>
  <dcterms:created xsi:type="dcterms:W3CDTF">2017-12-07T14:11:25Z</dcterms:created>
  <dcterms:modified xsi:type="dcterms:W3CDTF">2018-01-12T18:12:21Z</dcterms:modified>
</cp:coreProperties>
</file>